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6480175" cy="4319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65"/>
    <p:restoredTop sz="94674"/>
  </p:normalViewPr>
  <p:slideViewPr>
    <p:cSldViewPr snapToGrid="0">
      <p:cViewPr varScale="1">
        <p:scale>
          <a:sx n="156" d="100"/>
          <a:sy n="156" d="100"/>
        </p:scale>
        <p:origin x="91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6013" y="706933"/>
            <a:ext cx="5508149" cy="1503857"/>
          </a:xfrm>
        </p:spPr>
        <p:txBody>
          <a:bodyPr anchor="b"/>
          <a:lstStyle>
            <a:lvl1pPr algn="ctr">
              <a:defRPr sz="3779"/>
            </a:lvl1pPr>
          </a:lstStyle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22" y="2268784"/>
            <a:ext cx="4860131" cy="1042900"/>
          </a:xfrm>
        </p:spPr>
        <p:txBody>
          <a:bodyPr/>
          <a:lstStyle>
            <a:lvl1pPr marL="0" indent="0" algn="ctr">
              <a:buNone/>
              <a:defRPr sz="1512"/>
            </a:lvl1pPr>
            <a:lvl2pPr marL="287990" indent="0" algn="ctr">
              <a:buNone/>
              <a:defRPr sz="1260"/>
            </a:lvl2pPr>
            <a:lvl3pPr marL="575981" indent="0" algn="ctr">
              <a:buNone/>
              <a:defRPr sz="1134"/>
            </a:lvl3pPr>
            <a:lvl4pPr marL="863971" indent="0" algn="ctr">
              <a:buNone/>
              <a:defRPr sz="1008"/>
            </a:lvl4pPr>
            <a:lvl5pPr marL="1151961" indent="0" algn="ctr">
              <a:buNone/>
              <a:defRPr sz="1008"/>
            </a:lvl5pPr>
            <a:lvl6pPr marL="1439951" indent="0" algn="ctr">
              <a:buNone/>
              <a:defRPr sz="1008"/>
            </a:lvl6pPr>
            <a:lvl7pPr marL="1727942" indent="0" algn="ctr">
              <a:buNone/>
              <a:defRPr sz="1008"/>
            </a:lvl7pPr>
            <a:lvl8pPr marL="2015932" indent="0" algn="ctr">
              <a:buNone/>
              <a:defRPr sz="1008"/>
            </a:lvl8pPr>
            <a:lvl9pPr marL="2303922" indent="0" algn="ctr">
              <a:buNone/>
              <a:defRPr sz="1008"/>
            </a:lvl9pPr>
          </a:lstStyle>
          <a:p>
            <a:r>
              <a:rPr lang="es-MX"/>
              <a:t>Haz clic para editar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A92BC-08CF-A44D-8026-4113277F3E9A}" type="datetimeFigureOut">
              <a:rPr lang="es-CL" smtClean="0"/>
              <a:t>09-05-2023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BC17-573B-4745-B0FB-407357DD47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3141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A92BC-08CF-A44D-8026-4113277F3E9A}" type="datetimeFigureOut">
              <a:rPr lang="es-CL" smtClean="0"/>
              <a:t>09-05-2023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BC17-573B-4745-B0FB-407357DD47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0602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37375" y="229978"/>
            <a:ext cx="1397288" cy="3660651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5512" y="229978"/>
            <a:ext cx="4110861" cy="3660651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A92BC-08CF-A44D-8026-4113277F3E9A}" type="datetimeFigureOut">
              <a:rPr lang="es-CL" smtClean="0"/>
              <a:t>09-05-2023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BC17-573B-4745-B0FB-407357DD47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9565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A92BC-08CF-A44D-8026-4113277F3E9A}" type="datetimeFigureOut">
              <a:rPr lang="es-CL" smtClean="0"/>
              <a:t>09-05-2023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BC17-573B-4745-B0FB-407357DD47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2264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137" y="1076899"/>
            <a:ext cx="5589151" cy="1796828"/>
          </a:xfrm>
        </p:spPr>
        <p:txBody>
          <a:bodyPr anchor="b"/>
          <a:lstStyle>
            <a:lvl1pPr>
              <a:defRPr sz="3779"/>
            </a:lvl1pPr>
          </a:lstStyle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137" y="2890725"/>
            <a:ext cx="5589151" cy="944910"/>
          </a:xfrm>
        </p:spPr>
        <p:txBody>
          <a:bodyPr/>
          <a:lstStyle>
            <a:lvl1pPr marL="0" indent="0">
              <a:buNone/>
              <a:defRPr sz="1512">
                <a:solidFill>
                  <a:schemeClr val="tx1"/>
                </a:solidFill>
              </a:defRPr>
            </a:lvl1pPr>
            <a:lvl2pPr marL="28799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2pPr>
            <a:lvl3pPr marL="57598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3pPr>
            <a:lvl4pPr marL="863971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4pPr>
            <a:lvl5pPr marL="1151961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5pPr>
            <a:lvl6pPr marL="1439951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6pPr>
            <a:lvl7pPr marL="1727942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7pPr>
            <a:lvl8pPr marL="2015932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8pPr>
            <a:lvl9pPr marL="2303922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A92BC-08CF-A44D-8026-4113277F3E9A}" type="datetimeFigureOut">
              <a:rPr lang="es-CL" smtClean="0"/>
              <a:t>09-05-2023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BC17-573B-4745-B0FB-407357DD47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7385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5512" y="1149890"/>
            <a:ext cx="2754074" cy="2740739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80589" y="1149890"/>
            <a:ext cx="2754074" cy="2740739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A92BC-08CF-A44D-8026-4113277F3E9A}" type="datetimeFigureOut">
              <a:rPr lang="es-CL" smtClean="0"/>
              <a:t>09-05-2023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BC17-573B-4745-B0FB-407357DD47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0410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229979"/>
            <a:ext cx="5589151" cy="834921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357" y="1058899"/>
            <a:ext cx="2741417" cy="518950"/>
          </a:xfrm>
        </p:spPr>
        <p:txBody>
          <a:bodyPr anchor="b"/>
          <a:lstStyle>
            <a:lvl1pPr marL="0" indent="0">
              <a:buNone/>
              <a:defRPr sz="1512" b="1"/>
            </a:lvl1pPr>
            <a:lvl2pPr marL="287990" indent="0">
              <a:buNone/>
              <a:defRPr sz="1260" b="1"/>
            </a:lvl2pPr>
            <a:lvl3pPr marL="575981" indent="0">
              <a:buNone/>
              <a:defRPr sz="1134" b="1"/>
            </a:lvl3pPr>
            <a:lvl4pPr marL="863971" indent="0">
              <a:buNone/>
              <a:defRPr sz="1008" b="1"/>
            </a:lvl4pPr>
            <a:lvl5pPr marL="1151961" indent="0">
              <a:buNone/>
              <a:defRPr sz="1008" b="1"/>
            </a:lvl5pPr>
            <a:lvl6pPr marL="1439951" indent="0">
              <a:buNone/>
              <a:defRPr sz="1008" b="1"/>
            </a:lvl6pPr>
            <a:lvl7pPr marL="1727942" indent="0">
              <a:buNone/>
              <a:defRPr sz="1008" b="1"/>
            </a:lvl7pPr>
            <a:lvl8pPr marL="2015932" indent="0">
              <a:buNone/>
              <a:defRPr sz="1008" b="1"/>
            </a:lvl8pPr>
            <a:lvl9pPr marL="2303922" indent="0">
              <a:buNone/>
              <a:defRPr sz="1008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357" y="1577849"/>
            <a:ext cx="2741417" cy="2320779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80589" y="1058899"/>
            <a:ext cx="2754918" cy="518950"/>
          </a:xfrm>
        </p:spPr>
        <p:txBody>
          <a:bodyPr anchor="b"/>
          <a:lstStyle>
            <a:lvl1pPr marL="0" indent="0">
              <a:buNone/>
              <a:defRPr sz="1512" b="1"/>
            </a:lvl1pPr>
            <a:lvl2pPr marL="287990" indent="0">
              <a:buNone/>
              <a:defRPr sz="1260" b="1"/>
            </a:lvl2pPr>
            <a:lvl3pPr marL="575981" indent="0">
              <a:buNone/>
              <a:defRPr sz="1134" b="1"/>
            </a:lvl3pPr>
            <a:lvl4pPr marL="863971" indent="0">
              <a:buNone/>
              <a:defRPr sz="1008" b="1"/>
            </a:lvl4pPr>
            <a:lvl5pPr marL="1151961" indent="0">
              <a:buNone/>
              <a:defRPr sz="1008" b="1"/>
            </a:lvl5pPr>
            <a:lvl6pPr marL="1439951" indent="0">
              <a:buNone/>
              <a:defRPr sz="1008" b="1"/>
            </a:lvl6pPr>
            <a:lvl7pPr marL="1727942" indent="0">
              <a:buNone/>
              <a:defRPr sz="1008" b="1"/>
            </a:lvl7pPr>
            <a:lvl8pPr marL="2015932" indent="0">
              <a:buNone/>
              <a:defRPr sz="1008" b="1"/>
            </a:lvl8pPr>
            <a:lvl9pPr marL="2303922" indent="0">
              <a:buNone/>
              <a:defRPr sz="1008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80589" y="1577849"/>
            <a:ext cx="2754918" cy="2320779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A92BC-08CF-A44D-8026-4113277F3E9A}" type="datetimeFigureOut">
              <a:rPr lang="es-CL" smtClean="0"/>
              <a:t>09-05-2023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BC17-573B-4745-B0FB-407357DD47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4985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A92BC-08CF-A44D-8026-4113277F3E9A}" type="datetimeFigureOut">
              <a:rPr lang="es-CL" smtClean="0"/>
              <a:t>09-05-2023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BC17-573B-4745-B0FB-407357DD47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6859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A92BC-08CF-A44D-8026-4113277F3E9A}" type="datetimeFigureOut">
              <a:rPr lang="es-CL" smtClean="0"/>
              <a:t>09-05-2023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BC17-573B-4745-B0FB-407357DD47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3015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287972"/>
            <a:ext cx="2090025" cy="1007904"/>
          </a:xfrm>
        </p:spPr>
        <p:txBody>
          <a:bodyPr anchor="b"/>
          <a:lstStyle>
            <a:lvl1pPr>
              <a:defRPr sz="2016"/>
            </a:lvl1pPr>
          </a:lstStyle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4918" y="621942"/>
            <a:ext cx="3280589" cy="3069707"/>
          </a:xfrm>
        </p:spPr>
        <p:txBody>
          <a:bodyPr/>
          <a:lstStyle>
            <a:lvl1pPr>
              <a:defRPr sz="2016"/>
            </a:lvl1pPr>
            <a:lvl2pPr>
              <a:defRPr sz="1764"/>
            </a:lvl2pPr>
            <a:lvl3pPr>
              <a:defRPr sz="1512"/>
            </a:lvl3pPr>
            <a:lvl4pPr>
              <a:defRPr sz="1260"/>
            </a:lvl4pPr>
            <a:lvl5pPr>
              <a:defRPr sz="1260"/>
            </a:lvl5pPr>
            <a:lvl6pPr>
              <a:defRPr sz="1260"/>
            </a:lvl6pPr>
            <a:lvl7pPr>
              <a:defRPr sz="1260"/>
            </a:lvl7pPr>
            <a:lvl8pPr>
              <a:defRPr sz="1260"/>
            </a:lvl8pPr>
            <a:lvl9pPr>
              <a:defRPr sz="126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295877"/>
            <a:ext cx="2090025" cy="2400771"/>
          </a:xfrm>
        </p:spPr>
        <p:txBody>
          <a:bodyPr/>
          <a:lstStyle>
            <a:lvl1pPr marL="0" indent="0">
              <a:buNone/>
              <a:defRPr sz="1008"/>
            </a:lvl1pPr>
            <a:lvl2pPr marL="287990" indent="0">
              <a:buNone/>
              <a:defRPr sz="882"/>
            </a:lvl2pPr>
            <a:lvl3pPr marL="575981" indent="0">
              <a:buNone/>
              <a:defRPr sz="756"/>
            </a:lvl3pPr>
            <a:lvl4pPr marL="863971" indent="0">
              <a:buNone/>
              <a:defRPr sz="630"/>
            </a:lvl4pPr>
            <a:lvl5pPr marL="1151961" indent="0">
              <a:buNone/>
              <a:defRPr sz="630"/>
            </a:lvl5pPr>
            <a:lvl6pPr marL="1439951" indent="0">
              <a:buNone/>
              <a:defRPr sz="630"/>
            </a:lvl6pPr>
            <a:lvl7pPr marL="1727942" indent="0">
              <a:buNone/>
              <a:defRPr sz="630"/>
            </a:lvl7pPr>
            <a:lvl8pPr marL="2015932" indent="0">
              <a:buNone/>
              <a:defRPr sz="630"/>
            </a:lvl8pPr>
            <a:lvl9pPr marL="2303922" indent="0">
              <a:buNone/>
              <a:defRPr sz="63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A92BC-08CF-A44D-8026-4113277F3E9A}" type="datetimeFigureOut">
              <a:rPr lang="es-CL" smtClean="0"/>
              <a:t>09-05-2023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BC17-573B-4745-B0FB-407357DD47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5473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287972"/>
            <a:ext cx="2090025" cy="1007904"/>
          </a:xfrm>
        </p:spPr>
        <p:txBody>
          <a:bodyPr anchor="b"/>
          <a:lstStyle>
            <a:lvl1pPr>
              <a:defRPr sz="2016"/>
            </a:lvl1pPr>
          </a:lstStyle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54918" y="621942"/>
            <a:ext cx="3280589" cy="3069707"/>
          </a:xfrm>
        </p:spPr>
        <p:txBody>
          <a:bodyPr anchor="t"/>
          <a:lstStyle>
            <a:lvl1pPr marL="0" indent="0">
              <a:buNone/>
              <a:defRPr sz="2016"/>
            </a:lvl1pPr>
            <a:lvl2pPr marL="287990" indent="0">
              <a:buNone/>
              <a:defRPr sz="1764"/>
            </a:lvl2pPr>
            <a:lvl3pPr marL="575981" indent="0">
              <a:buNone/>
              <a:defRPr sz="1512"/>
            </a:lvl3pPr>
            <a:lvl4pPr marL="863971" indent="0">
              <a:buNone/>
              <a:defRPr sz="1260"/>
            </a:lvl4pPr>
            <a:lvl5pPr marL="1151961" indent="0">
              <a:buNone/>
              <a:defRPr sz="1260"/>
            </a:lvl5pPr>
            <a:lvl6pPr marL="1439951" indent="0">
              <a:buNone/>
              <a:defRPr sz="1260"/>
            </a:lvl6pPr>
            <a:lvl7pPr marL="1727942" indent="0">
              <a:buNone/>
              <a:defRPr sz="1260"/>
            </a:lvl7pPr>
            <a:lvl8pPr marL="2015932" indent="0">
              <a:buNone/>
              <a:defRPr sz="1260"/>
            </a:lvl8pPr>
            <a:lvl9pPr marL="2303922" indent="0">
              <a:buNone/>
              <a:defRPr sz="1260"/>
            </a:lvl9pPr>
          </a:lstStyle>
          <a:p>
            <a:r>
              <a:rPr lang="es-MX"/>
              <a:t>Haz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295877"/>
            <a:ext cx="2090025" cy="2400771"/>
          </a:xfrm>
        </p:spPr>
        <p:txBody>
          <a:bodyPr/>
          <a:lstStyle>
            <a:lvl1pPr marL="0" indent="0">
              <a:buNone/>
              <a:defRPr sz="1008"/>
            </a:lvl1pPr>
            <a:lvl2pPr marL="287990" indent="0">
              <a:buNone/>
              <a:defRPr sz="882"/>
            </a:lvl2pPr>
            <a:lvl3pPr marL="575981" indent="0">
              <a:buNone/>
              <a:defRPr sz="756"/>
            </a:lvl3pPr>
            <a:lvl4pPr marL="863971" indent="0">
              <a:buNone/>
              <a:defRPr sz="630"/>
            </a:lvl4pPr>
            <a:lvl5pPr marL="1151961" indent="0">
              <a:buNone/>
              <a:defRPr sz="630"/>
            </a:lvl5pPr>
            <a:lvl6pPr marL="1439951" indent="0">
              <a:buNone/>
              <a:defRPr sz="630"/>
            </a:lvl6pPr>
            <a:lvl7pPr marL="1727942" indent="0">
              <a:buNone/>
              <a:defRPr sz="630"/>
            </a:lvl7pPr>
            <a:lvl8pPr marL="2015932" indent="0">
              <a:buNone/>
              <a:defRPr sz="630"/>
            </a:lvl8pPr>
            <a:lvl9pPr marL="2303922" indent="0">
              <a:buNone/>
              <a:defRPr sz="63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A92BC-08CF-A44D-8026-4113277F3E9A}" type="datetimeFigureOut">
              <a:rPr lang="es-CL" smtClean="0"/>
              <a:t>09-05-2023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BC17-573B-4745-B0FB-407357DD47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6560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5512" y="229979"/>
            <a:ext cx="5589151" cy="834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5512" y="1149890"/>
            <a:ext cx="5589151" cy="27407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5512" y="4003619"/>
            <a:ext cx="1458039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A92BC-08CF-A44D-8026-4113277F3E9A}" type="datetimeFigureOut">
              <a:rPr lang="es-CL" smtClean="0"/>
              <a:t>09-05-2023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46558" y="4003619"/>
            <a:ext cx="2187059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6624" y="4003619"/>
            <a:ext cx="1458039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3BC17-573B-4745-B0FB-407357DD47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40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75981" rtl="0" eaLnBrk="1" latinLnBrk="0" hangingPunct="1">
        <a:lnSpc>
          <a:spcPct val="90000"/>
        </a:lnSpc>
        <a:spcBef>
          <a:spcPct val="0"/>
        </a:spcBef>
        <a:buNone/>
        <a:defRPr sz="277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3995" indent="-143995" algn="l" defTabSz="575981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1pPr>
      <a:lvl2pPr marL="431985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2pPr>
      <a:lvl3pPr marL="71997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3pPr>
      <a:lvl4pPr marL="100796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29595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58394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87193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15992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44791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9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8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7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95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94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93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92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3AYzOxK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mma.gob.cl/escazu-en-chil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DEB0CA02-B3E9-250A-2B94-6AAA9860E1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5585" y="1370685"/>
            <a:ext cx="5630642" cy="2508235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s-ES" sz="84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 Ministerio del Medio Ambiente junto al Ministerio de Relaciones Exteriores, saludan atte. a Ud., y tienen el agrado de invitarle a participar del </a:t>
            </a:r>
            <a:r>
              <a:rPr lang="es-ES" sz="84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"ENCUENTRO  INFORMATIVO: Resultados Segunda Reunión de la Conferencia de las Partes del Acuerdo de Escazú (COP2)"</a:t>
            </a:r>
            <a:r>
              <a:rPr lang="es-ES" sz="84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que se realizará de manera virtual el martes 16 de mayo de 2023 entre las 10:00 y las 11:30 horas, a través de la Plataforma Zoom.</a:t>
            </a:r>
          </a:p>
          <a:p>
            <a:pPr algn="just">
              <a:lnSpc>
                <a:spcPct val="100000"/>
              </a:lnSpc>
            </a:pPr>
            <a:r>
              <a:rPr lang="es-ES" sz="84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 objetivo de la actividad es dar a conocer los acuerdos adoptados en la reunión de carácter internacional desarrollada entre el 19 al 21 de abril en Argentina, así como los aportes realizados por Chile en este evento.  </a:t>
            </a:r>
          </a:p>
          <a:p>
            <a:pPr algn="just">
              <a:lnSpc>
                <a:spcPct val="100000"/>
              </a:lnSpc>
            </a:pPr>
            <a:r>
              <a:rPr lang="es-ES" sz="84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 encuentro está abierto a todo público, y para participar agradeceremos registrarse en el siguiente enlace: </a:t>
            </a:r>
            <a:r>
              <a:rPr lang="es-ES" sz="84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https://bit.ly/3AYzOxK</a:t>
            </a:r>
            <a:endParaRPr lang="es-ES" sz="84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es-ES" sz="84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esperamos</a:t>
            </a:r>
          </a:p>
          <a:p>
            <a:pPr algn="just">
              <a:lnSpc>
                <a:spcPct val="100000"/>
              </a:lnSpc>
            </a:pPr>
            <a:endParaRPr lang="en-US" sz="84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es-ES" sz="84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Más información en</a:t>
            </a:r>
            <a:r>
              <a:rPr lang="es-ES" sz="840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 </a:t>
            </a:r>
            <a:r>
              <a:rPr lang="es-ES" sz="840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https://mma.gob.cl/escazu-en-chile/</a:t>
            </a:r>
            <a:endParaRPr lang="es-ES" sz="840" dirty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s-ES" sz="84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Santiago, 09 de mayo de 2023</a:t>
            </a:r>
            <a:endParaRPr lang="es-CL" sz="84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Imagen 5" descr="Texto&#10;&#10;Descripción generada automáticamente">
            <a:extLst>
              <a:ext uri="{FF2B5EF4-FFF2-40B4-BE49-F238E27FC236}">
                <a16:creationId xmlns:a16="http://schemas.microsoft.com/office/drawing/2014/main" id="{F47821A7-6325-AE21-C8AD-32E12DF6476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2348"/>
          <a:stretch/>
        </p:blipFill>
        <p:spPr>
          <a:xfrm>
            <a:off x="1700212" y="302490"/>
            <a:ext cx="485775" cy="741380"/>
          </a:xfrm>
          <a:prstGeom prst="rect">
            <a:avLst/>
          </a:prstGeom>
        </p:spPr>
      </p:pic>
      <p:pic>
        <p:nvPicPr>
          <p:cNvPr id="6" name="Imagen 6">
            <a:extLst>
              <a:ext uri="{FF2B5EF4-FFF2-40B4-BE49-F238E27FC236}">
                <a16:creationId xmlns:a16="http://schemas.microsoft.com/office/drawing/2014/main" id="{FB0EFB5D-58EC-BE5A-CFF7-FC2810B4552E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2529"/>
          <a:stretch/>
        </p:blipFill>
        <p:spPr>
          <a:xfrm>
            <a:off x="1179526" y="303695"/>
            <a:ext cx="467430" cy="741380"/>
          </a:xfrm>
          <a:prstGeom prst="rect">
            <a:avLst/>
          </a:prstGeom>
        </p:spPr>
      </p:pic>
      <p:pic>
        <p:nvPicPr>
          <p:cNvPr id="7" name="Imagen 7" descr="Logotipo&#10;&#10;Descripción generada automáticamente">
            <a:extLst>
              <a:ext uri="{FF2B5EF4-FFF2-40B4-BE49-F238E27FC236}">
                <a16:creationId xmlns:a16="http://schemas.microsoft.com/office/drawing/2014/main" id="{990FD9BF-0015-935E-22EB-5FFFDF4CA7B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71819" y="304618"/>
            <a:ext cx="754816" cy="77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5498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16</TotalTime>
  <Words>163</Words>
  <Application>Microsoft Office PowerPoint</Application>
  <PresentationFormat>Personalizado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Saludo de Invitación</dc:title>
  <dc:creator>Cristina Tapia</dc:creator>
  <cp:lastModifiedBy>Gabriel Mendoza Miranda</cp:lastModifiedBy>
  <cp:revision>5</cp:revision>
  <dcterms:created xsi:type="dcterms:W3CDTF">2023-03-06T19:10:04Z</dcterms:created>
  <dcterms:modified xsi:type="dcterms:W3CDTF">2023-05-09T16:22:00Z</dcterms:modified>
</cp:coreProperties>
</file>