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63" r:id="rId7"/>
    <p:sldId id="264" r:id="rId8"/>
    <p:sldId id="259" r:id="rId9"/>
    <p:sldId id="265" r:id="rId10"/>
    <p:sldId id="260" r:id="rId1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7"/>
    <p:restoredTop sz="94640"/>
  </p:normalViewPr>
  <p:slideViewPr>
    <p:cSldViewPr snapToGrid="0">
      <p:cViewPr varScale="1">
        <p:scale>
          <a:sx n="111" d="100"/>
          <a:sy n="111" d="100"/>
        </p:scale>
        <p:origin x="76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4DE30-1C07-00F1-0C4A-EB42D3D3AE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F34E50-C321-04A0-B424-B6DDC2448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056FD2-588A-ECFF-6FB5-F0812133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D0E36F-5B03-5A2E-3940-812170C7F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954DA2-6F0F-F7FD-FBAF-58CAE4F8E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962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34849C-78A4-07F2-810E-BE4D8E0D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82B3099-3486-4A91-A416-9699CD01D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CA7964-D93D-3FA6-F1D3-577162143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207C37-81CF-2430-7A96-69EFAAE7C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AB7DC8-05DB-0AFF-4B31-CA18249F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18013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39AFE3D-1DDA-ADD6-E75C-EA0FF6B908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3750D81-BA97-57AC-A745-1A2B8E096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0C3E27-D628-F864-6891-80E25050A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A566DA-D115-5015-CDFD-FE2E2D612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3BC471-C320-59A8-8E42-C9553255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640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12C34B-77C7-6277-25D4-5D7CBA790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A7C8D1-F3DB-9651-6448-38662702F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2EFF4A-0C5E-63B1-E0CB-6683E5345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B3B9B1-BC60-E37F-AA2F-5C509A33C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DD4A8F-8B5F-1CFC-78BE-1AED3F017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78183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2AD6DA-FCBE-1DF7-2B15-9D1D54360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9DAD86-F00A-8D1D-2343-A3746D8BF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5A36CD-29B9-8F70-A710-29B3D40FC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37DFED-284A-082F-5D0C-253CA441C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326815-BD81-E754-6352-36EAF463E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943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A3A355-DC67-28C2-E3B6-D36CF8E59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EF3D7E-CA97-9743-F97E-69E21EB865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66532D2-5F12-E2D1-1F5A-48908C239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0E5B34-CA48-E306-96F5-4D3E00D36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7D413E-E963-3816-2FA2-7E11010C5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44DB407-08E4-F43F-B960-6D7AD8A43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5246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B63EE2-8EDD-400B-4623-B92421D0F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3D1801-CFBD-F952-27A5-F8501B2D2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153CE42-9E8F-6E03-1431-DB669F4CB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D2ACA84-0310-AC40-8F3C-FA1548C9A8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1F650-735B-DB66-D411-682E4792D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C42580-D940-B11E-8335-6F60F8AA3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B17F546-4F0F-1A86-B74B-9CA9339B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B40A352-9707-1312-5F42-893E07E5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91908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2E31EA-C970-E835-AAE3-D0890E4E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FEF8065-23FF-8B9D-0A3F-BCAF93741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600AFF9-CF80-4EF5-27ED-FCB28F784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236AAC3-D314-9160-2177-BB16BEAB2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53210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A5F2281-E8B9-99B1-D24C-EED7D44C6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0690BE-AF62-6672-77C5-231ACA29D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EE8A9A8-97A6-7394-3A71-E2800048C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092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4E54A-5799-2809-8477-932FAA46B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A032BE-4EDD-4A5D-8FE8-6FAE661F6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D76729-09A5-B07F-C767-A9CF0376D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97372D3-D709-14A2-46E5-196A12794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1D5DBC-FCA9-EB06-76E2-28D2C9676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AD0B7C-F776-DEF4-C9A8-8F0FFC790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1134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583A5-0601-A9EB-F150-681E76905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30DFFC3-8B44-F0F3-04DB-C97831FAC5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E1FDD42-CA5F-70FD-4649-A67059D47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C596C6-B6E4-4882-D128-47D6538A5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70AAD3-681F-E14F-B744-E613AAE7D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0F2D33-C225-8F55-2D76-5408D2EC2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969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443B915-3ADA-E00D-07B0-CDD8073E5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40B38E0-5B5F-D91D-D9D5-D3F3A899A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F9FF98-08D4-DB61-4EFF-6DAF90D67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B06326-1C62-F141-A8E5-58ECE26C1A15}" type="datetimeFigureOut">
              <a:rPr lang="es-CL" smtClean="0"/>
              <a:t>20-07-26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A8A766-7C12-9D23-3427-F5E67FEFD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F25D49-B378-DBE7-74F2-9F9BA72857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F43377-95AB-984B-ABB6-09DC26FA74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5901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A95A997-FBFE-27FE-E441-B8CBD2CEF1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9218"/>
          <a:stretch>
            <a:fillRect/>
          </a:stretch>
        </p:blipFill>
        <p:spPr>
          <a:xfrm>
            <a:off x="0" y="625592"/>
            <a:ext cx="12007516" cy="462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55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6IUBS-chile.mp4">
            <a:hlinkClick r:id="" action="ppaction://media"/>
            <a:extLst>
              <a:ext uri="{FF2B5EF4-FFF2-40B4-BE49-F238E27FC236}">
                <a16:creationId xmlns:a16="http://schemas.microsoft.com/office/drawing/2014/main" id="{22DD5272-6381-DD91-2C9B-5F90469C5B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201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1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9FAEBD9-7461-A764-A8D5-7ED698C417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542" r="68065" b="39761"/>
          <a:stretch>
            <a:fillRect/>
          </a:stretch>
        </p:blipFill>
        <p:spPr>
          <a:xfrm>
            <a:off x="2650601" y="-92215"/>
            <a:ext cx="5822067" cy="676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59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AB8310C-46F5-CD60-A11F-15FCBBC6DF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936" t="31475" r="33185" b="39761"/>
          <a:stretch>
            <a:fillRect/>
          </a:stretch>
        </p:blipFill>
        <p:spPr>
          <a:xfrm>
            <a:off x="2407535" y="172052"/>
            <a:ext cx="6319157" cy="651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34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4B8CB4B-72EE-7736-327A-9B4C313104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657" t="30542" b="39761"/>
          <a:stretch>
            <a:fillRect/>
          </a:stretch>
        </p:blipFill>
        <p:spPr>
          <a:xfrm>
            <a:off x="2639029" y="-58241"/>
            <a:ext cx="5474824" cy="669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97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2CFAD49-9EB5-BB33-B7EF-B220C71F57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560" r="67924" b="18372"/>
          <a:stretch>
            <a:fillRect/>
          </a:stretch>
        </p:blipFill>
        <p:spPr>
          <a:xfrm>
            <a:off x="2606018" y="317090"/>
            <a:ext cx="8006564" cy="657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35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65EC67E-DF34-059A-5EA0-A2518C2A6E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362" t="60560" r="33068" b="18372"/>
          <a:stretch>
            <a:fillRect/>
          </a:stretch>
        </p:blipFill>
        <p:spPr>
          <a:xfrm>
            <a:off x="2165554" y="317089"/>
            <a:ext cx="8179907" cy="60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5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C2A2AB3-039A-1DFB-2D6A-09E937EA3C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814" t="60560" b="18372"/>
          <a:stretch>
            <a:fillRect/>
          </a:stretch>
        </p:blipFill>
        <p:spPr>
          <a:xfrm>
            <a:off x="2437684" y="446027"/>
            <a:ext cx="7551443" cy="599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2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B60E689-EC79-FB37-B3E5-8EC7B27B59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197" r="35253" b="3278"/>
          <a:stretch>
            <a:fillRect/>
          </a:stretch>
        </p:blipFill>
        <p:spPr>
          <a:xfrm>
            <a:off x="-166256" y="1049370"/>
            <a:ext cx="12368605" cy="375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53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7F2CC0D-3719-C931-6FAF-11E056987F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605" t="82497" r="-2621" b="4008"/>
          <a:stretch>
            <a:fillRect/>
          </a:stretch>
        </p:blipFill>
        <p:spPr>
          <a:xfrm>
            <a:off x="1551709" y="748145"/>
            <a:ext cx="9732260" cy="455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954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0</Words>
  <Application>Microsoft Macintosh PowerPoint</Application>
  <PresentationFormat>Panorámica</PresentationFormat>
  <Paragraphs>0</Paragraphs>
  <Slides>10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nn</dc:creator>
  <cp:lastModifiedBy>nn</cp:lastModifiedBy>
  <cp:revision>3</cp:revision>
  <dcterms:created xsi:type="dcterms:W3CDTF">2026-06-11T03:52:22Z</dcterms:created>
  <dcterms:modified xsi:type="dcterms:W3CDTF">2026-07-20T18:03:26Z</dcterms:modified>
</cp:coreProperties>
</file>